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</p:sldIdLst>
  <p:sldSz cx="91440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9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3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29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8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2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3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1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3C76B-E634-4B22-B8A9-DC7408D06A47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B8C5A1-E23A-4644-87D2-661066DDD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6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054417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152333" y="3413896"/>
            <a:ext cx="6499227" cy="1015199"/>
            <a:chOff x="2152333" y="3413896"/>
            <a:chExt cx="6499227" cy="10151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409990" y="4529393"/>
            <a:ext cx="1436612" cy="7848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</a:p>
          <a:p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2676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2540743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9A4E4-6281-6C4B-BD89-81A92D3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E9999B-8646-4940-97F9-76F5F4DBA00F}"/>
              </a:ext>
            </a:extLst>
          </p:cNvPr>
          <p:cNvGrpSpPr/>
          <p:nvPr/>
        </p:nvGrpSpPr>
        <p:grpSpPr>
          <a:xfrm>
            <a:off x="1829603" y="3897990"/>
            <a:ext cx="6499227" cy="898127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A3FA43-1322-CD4C-A206-78D2411C91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2ED2A4-DE2E-0848-8CAC-436E1ABEA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4E7FB4-993A-C444-B85D-367134F66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2A53E7-3A01-2F4B-B5AF-5976A4B2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BA7677-489B-D447-9041-460038A3E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2FEC17-AF10-A341-99A5-CD2603104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1FD35D-A497-2041-AE51-7B83CBF1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129866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B816E6-968D-C14A-A617-63AF3E12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2744BB-3005-E94F-ABCF-711BDD7FFECA}"/>
              </a:ext>
            </a:extLst>
          </p:cNvPr>
          <p:cNvGrpSpPr/>
          <p:nvPr/>
        </p:nvGrpSpPr>
        <p:grpSpPr>
          <a:xfrm>
            <a:off x="1811674" y="3781449"/>
            <a:ext cx="6499227" cy="1015199"/>
            <a:chOff x="2152333" y="3413896"/>
            <a:chExt cx="6499227" cy="10151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11319DF-387E-F54F-A6BA-645C1B697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16" t="85381" r="81354"/>
            <a:stretch/>
          </p:blipFill>
          <p:spPr>
            <a:xfrm>
              <a:off x="2152333" y="3413896"/>
              <a:ext cx="656342" cy="91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534766-2048-9547-828D-D7A8042165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09" t="89611" r="31337" b="1655"/>
            <a:stretch/>
          </p:blipFill>
          <p:spPr>
            <a:xfrm>
              <a:off x="4949008" y="3677054"/>
              <a:ext cx="757699" cy="5432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A44EF0-77E3-664C-881D-AD2297ABF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6983367" y="3737824"/>
              <a:ext cx="678132" cy="6912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B4C7B2-B7B2-2E43-8C88-06FE96A16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3130549" y="3857031"/>
              <a:ext cx="699937" cy="358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AB1FBA-413D-B04B-9AD9-F34DC072D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4111347" y="3861857"/>
              <a:ext cx="699937" cy="358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3D0EA4-9AB1-824C-8D09-01B8D59FB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604" t="92284" r="1611" b="1655"/>
            <a:stretch/>
          </p:blipFill>
          <p:spPr>
            <a:xfrm>
              <a:off x="5991695" y="3871096"/>
              <a:ext cx="699937" cy="3584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C08BBC-6EB5-1E4D-B994-CABD2DC6C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74" t="56699" r="24464" b="31075"/>
            <a:stretch/>
          </p:blipFill>
          <p:spPr>
            <a:xfrm>
              <a:off x="7973428" y="3538314"/>
              <a:ext cx="678132" cy="691271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8240" y="4884993"/>
            <a:ext cx="1436612" cy="5078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Landing 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method:</a:t>
            </a:r>
          </a:p>
          <a:p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</a:t>
            </a:r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. prop. method:</a:t>
            </a:r>
          </a:p>
          <a:p>
            <a:r>
              <a:rPr lang="en-US" sz="9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Portion </a:t>
            </a:r>
            <a:r>
              <a:rPr lang="en-US" sz="900" dirty="0" err="1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recov’d</a:t>
            </a:r>
            <a:r>
              <a:rPr lang="en-US" sz="900" dirty="0" smtClean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:</a:t>
            </a:r>
            <a:endParaRPr lang="en-US" sz="900" dirty="0">
              <a:latin typeface="DejaVu Sans" panose="020B0603030804020204" pitchFamily="34" charset="0"/>
              <a:ea typeface="DejaVu Sans" panose="020B0603030804020204" pitchFamily="34" charset="0"/>
              <a:cs typeface="DejaVu Sans" panose="020B0603030804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4408" y="4559785"/>
            <a:ext cx="10150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Expendable</a:t>
            </a:r>
          </a:p>
        </p:txBody>
      </p:sp>
    </p:spTree>
    <p:extLst>
      <p:ext uri="{BB962C8B-B14F-4D97-AF65-F5344CB8AC3E}">
        <p14:creationId xmlns:p14="http://schemas.microsoft.com/office/powerpoint/2010/main" val="3084144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52</Words>
  <Application>Microsoft Office PowerPoint</Application>
  <PresentationFormat>Custom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5</cp:revision>
  <dcterms:created xsi:type="dcterms:W3CDTF">2018-09-17T07:44:41Z</dcterms:created>
  <dcterms:modified xsi:type="dcterms:W3CDTF">2018-09-17T21:35:39Z</dcterms:modified>
</cp:coreProperties>
</file>